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04" r:id="rId4"/>
    <p:sldId id="294" r:id="rId5"/>
    <p:sldId id="295" r:id="rId6"/>
    <p:sldId id="296" r:id="rId7"/>
    <p:sldId id="305" r:id="rId8"/>
    <p:sldId id="297" r:id="rId9"/>
    <p:sldId id="298" r:id="rId10"/>
    <p:sldId id="306" r:id="rId11"/>
    <p:sldId id="293" r:id="rId12"/>
    <p:sldId id="307" r:id="rId13"/>
    <p:sldId id="300" r:id="rId14"/>
    <p:sldId id="301" r:id="rId15"/>
    <p:sldId id="302" r:id="rId16"/>
    <p:sldId id="30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CC"/>
    <a:srgbClr val="9966FF"/>
    <a:srgbClr val="0033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34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1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9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67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3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3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0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2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/>
              <a:t>23/04/2020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AHiiELMg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uYGMgTY1F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d32kccCX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6DawbmPC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10082" y="5284694"/>
            <a:ext cx="5481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Docente: Víctor Espinoza</a:t>
            </a:r>
            <a:endParaRPr lang="es-PE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484094" y="2145373"/>
            <a:ext cx="109996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NORMAS DE CONVIVENCIA EN LA CLASE VIRTUAL</a:t>
            </a:r>
          </a:p>
          <a:p>
            <a:pPr algn="ctr"/>
            <a:r>
              <a:rPr lang="es-P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REPASO</a:t>
            </a:r>
            <a:endParaRPr lang="es-PE" sz="6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263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– FUNCIONES DE LA COMPUTADORA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323884" y="1788459"/>
            <a:ext cx="4590210" cy="4719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000" dirty="0">
                <a:hlinkClick r:id="rId3"/>
              </a:rPr>
              <a:t>https://www.youtube.com/watch?v=cQAHiiELMgI</a:t>
            </a:r>
            <a:endParaRPr lang="es-ES" sz="6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480" t="24264" r="48898" b="35846"/>
          <a:stretch/>
        </p:blipFill>
        <p:spPr>
          <a:xfrm>
            <a:off x="452120" y="1613646"/>
            <a:ext cx="6580691" cy="42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AMIGA LA COMPUTADORA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024283" y="1102659"/>
            <a:ext cx="5634317" cy="524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b="1" dirty="0" smtClean="0">
                <a:solidFill>
                  <a:srgbClr val="FF0000"/>
                </a:solidFill>
              </a:rPr>
              <a:t>¿Qué es la computadora?</a:t>
            </a:r>
            <a:endParaRPr lang="es-E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6" y="1102659"/>
            <a:ext cx="5387507" cy="55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3"/>
          <p:cNvSpPr>
            <a:spLocks noGrp="1"/>
          </p:cNvSpPr>
          <p:nvPr>
            <p:ph sz="half" idx="1"/>
          </p:nvPr>
        </p:nvSpPr>
        <p:spPr>
          <a:xfrm>
            <a:off x="6024282" y="2729753"/>
            <a:ext cx="5809130" cy="927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b="1" dirty="0" smtClean="0">
                <a:solidFill>
                  <a:srgbClr val="FF0000"/>
                </a:solidFill>
              </a:rPr>
              <a:t>¿Qué actividades  puedo realizar en la computadora?</a:t>
            </a:r>
            <a:endParaRPr lang="es-ES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1"/>
          </p:nvPr>
        </p:nvSpPr>
        <p:spPr>
          <a:xfrm>
            <a:off x="6024282" y="1741394"/>
            <a:ext cx="5634317" cy="60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/>
              <a:t>Es una maquina electrónica.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1"/>
          </p:nvPr>
        </p:nvSpPr>
        <p:spPr>
          <a:xfrm>
            <a:off x="6024282" y="3881717"/>
            <a:ext cx="5809130" cy="2958353"/>
          </a:xfrm>
        </p:spPr>
        <p:txBody>
          <a:bodyPr>
            <a:noAutofit/>
          </a:bodyPr>
          <a:lstStyle/>
          <a:p>
            <a:r>
              <a:rPr lang="es-ES" sz="3200" dirty="0" smtClean="0"/>
              <a:t>Pintar</a:t>
            </a:r>
          </a:p>
          <a:p>
            <a:r>
              <a:rPr lang="es-ES" sz="3200" dirty="0" smtClean="0"/>
              <a:t>Jugar</a:t>
            </a:r>
          </a:p>
          <a:p>
            <a:r>
              <a:rPr lang="es-ES" sz="3200" dirty="0" smtClean="0"/>
              <a:t>Escribir</a:t>
            </a:r>
          </a:p>
          <a:p>
            <a:r>
              <a:rPr lang="es-ES" sz="3200" dirty="0" smtClean="0"/>
              <a:t>Dibujar</a:t>
            </a:r>
            <a:endParaRPr lang="es-ES" sz="32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93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- PARTES DE LA COMPUTADORA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323884" y="1788459"/>
            <a:ext cx="4590210" cy="4719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dirty="0">
                <a:hlinkClick r:id="rId3"/>
              </a:rPr>
              <a:t>https://www.youtube.com/watch?v=8uYGMgTY1Fs</a:t>
            </a:r>
            <a:endParaRPr lang="es-ES" sz="6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6480" t="24264" r="48794" b="29780"/>
          <a:stretch/>
        </p:blipFill>
        <p:spPr>
          <a:xfrm>
            <a:off x="416860" y="1371600"/>
            <a:ext cx="6696634" cy="49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 DE LA COMPUTADORA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4" y="941295"/>
            <a:ext cx="5557937" cy="55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izquierda 7"/>
          <p:cNvSpPr/>
          <p:nvPr/>
        </p:nvSpPr>
        <p:spPr>
          <a:xfrm>
            <a:off x="6122893" y="2449490"/>
            <a:ext cx="5701553" cy="228086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MOUSE</a:t>
            </a:r>
            <a:endParaRPr lang="es-ES" dirty="0"/>
          </a:p>
        </p:txBody>
      </p: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9905" y="4401490"/>
            <a:ext cx="2097742" cy="20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 DE LA COMPUTADORA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6122893" y="2449490"/>
            <a:ext cx="5701553" cy="228086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MONITOR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3" y="1536139"/>
            <a:ext cx="5481230" cy="42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6495" y="4317977"/>
            <a:ext cx="2272552" cy="22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 DE LA COMPUTADORA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6490446" y="2304583"/>
            <a:ext cx="5701553" cy="228086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TECLADO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r="3808"/>
          <a:stretch/>
        </p:blipFill>
        <p:spPr bwMode="auto">
          <a:xfrm>
            <a:off x="96040" y="1904147"/>
            <a:ext cx="6394406" cy="30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0588" y="4228365"/>
            <a:ext cx="2460812" cy="24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 DE LA COMPUTADORA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5602940" y="2385265"/>
            <a:ext cx="5701553" cy="228086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CPU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88" y="1344706"/>
            <a:ext cx="3511728" cy="5107968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0659" y="4260804"/>
            <a:ext cx="2191870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rciaroman.blogia.com/upload/20060502184038-20060409025632-gracia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741" y="1110560"/>
            <a:ext cx="5874482" cy="5580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4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- NORMAS DE CONVIVENCIA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323884" y="1788459"/>
            <a:ext cx="4590210" cy="4719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dirty="0">
                <a:hlinkClick r:id="rId3"/>
              </a:rPr>
              <a:t>https://www.youtube.com/watch?v=C4d32kccCXs</a:t>
            </a:r>
            <a:endParaRPr lang="es-ES" sz="6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0693" t="23897" r="42697" b="29963"/>
          <a:stretch/>
        </p:blipFill>
        <p:spPr>
          <a:xfrm>
            <a:off x="159334" y="1398493"/>
            <a:ext cx="6981054" cy="49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para trabajar con la computadora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323884" y="1788459"/>
            <a:ext cx="4254033" cy="3575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b="1" dirty="0"/>
              <a:t>No debo ingerir bebidas ni alimentos.</a:t>
            </a:r>
            <a:endParaRPr lang="es-ES" sz="6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8" y="1457885"/>
            <a:ext cx="6943421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para trabajar con la computadora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323884" y="1788459"/>
            <a:ext cx="4254033" cy="3575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b="1" dirty="0" smtClean="0"/>
              <a:t>No </a:t>
            </a:r>
            <a:r>
              <a:rPr lang="es-ES" sz="6600" b="1" dirty="0"/>
              <a:t>dañar los equipos de </a:t>
            </a:r>
            <a:r>
              <a:rPr lang="es-ES" sz="6600" b="1" dirty="0" smtClean="0"/>
              <a:t>Cómputo</a:t>
            </a:r>
            <a:endParaRPr lang="es-ES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0" y="1336021"/>
            <a:ext cx="7082874" cy="49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para trabajar con la computadora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683188" y="1869141"/>
            <a:ext cx="5136777" cy="442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b="1" dirty="0" smtClean="0"/>
              <a:t>No debo tocar ni jugar con los cables eléctricos.</a:t>
            </a:r>
            <a:endParaRPr lang="es-ES" sz="6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16" y="1336022"/>
            <a:ext cx="4634472" cy="51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trabajar en mis clases virtuales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373906" y="1309127"/>
            <a:ext cx="5446060" cy="4984096"/>
          </a:xfrm>
        </p:spPr>
        <p:txBody>
          <a:bodyPr>
            <a:noAutofit/>
          </a:bodyPr>
          <a:lstStyle/>
          <a:p>
            <a:r>
              <a:rPr lang="es-ES" sz="4800" b="1" dirty="0" smtClean="0"/>
              <a:t>Debo estar atento en la clase.</a:t>
            </a:r>
          </a:p>
          <a:p>
            <a:r>
              <a:rPr lang="es-ES" sz="4800" b="1" dirty="0" smtClean="0"/>
              <a:t>Obedecer las indicaciones de mi profesor.</a:t>
            </a:r>
          </a:p>
          <a:p>
            <a:r>
              <a:rPr lang="es-ES" sz="4800" b="1" dirty="0" smtClean="0"/>
              <a:t>Respetar a mis compañeros.</a:t>
            </a:r>
            <a:endParaRPr lang="es-ES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309127"/>
            <a:ext cx="5495084" cy="54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 – PALABRAS MÁGICAS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323884" y="1788459"/>
            <a:ext cx="4590210" cy="4719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dirty="0">
                <a:hlinkClick r:id="rId3"/>
              </a:rPr>
              <a:t>https://www.youtube.com/watch?v=cg6DawbmPCs</a:t>
            </a:r>
            <a:endParaRPr lang="es-ES" sz="6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590" t="23897" r="43213" b="30331"/>
          <a:stretch/>
        </p:blipFill>
        <p:spPr>
          <a:xfrm>
            <a:off x="130192" y="1425388"/>
            <a:ext cx="7193692" cy="46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las escenas y coloca una carita triste si la acción es correcta y una carita triste las acciones incorrectas.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228445"/>
            <a:ext cx="10609451" cy="5127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11093824" y="1909483"/>
            <a:ext cx="954741" cy="88332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11093824" y="4343400"/>
            <a:ext cx="954741" cy="88332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2480843" y="5472953"/>
            <a:ext cx="954741" cy="88332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8168949" y="5430522"/>
            <a:ext cx="954741" cy="88332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1118902"/>
            <a:ext cx="9762287" cy="53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las escenas y coloca una carita triste si la acción es correcta y una carita triste las acciones incorrectas.</a:t>
            </a:r>
          </a:p>
        </p:txBody>
      </p:sp>
      <p:sp>
        <p:nvSpPr>
          <p:cNvPr id="8" name="Elipse 7"/>
          <p:cNvSpPr/>
          <p:nvPr/>
        </p:nvSpPr>
        <p:spPr>
          <a:xfrm>
            <a:off x="11093824" y="1909483"/>
            <a:ext cx="954741" cy="88332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11093824" y="4343400"/>
            <a:ext cx="954741" cy="88332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2574972" y="5593977"/>
            <a:ext cx="954741" cy="883326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8034479" y="5497757"/>
            <a:ext cx="954741" cy="88332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1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201</Words>
  <Application>Microsoft Office PowerPoint</Application>
  <PresentationFormat>Panorámica</PresentationFormat>
  <Paragraphs>39</Paragraphs>
  <Slides>17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VIDEO - NORMAS DE CONVIVENCIA</vt:lpstr>
      <vt:lpstr>Normas para trabajar con la computadora</vt:lpstr>
      <vt:lpstr>Normas para trabajar con la computadora</vt:lpstr>
      <vt:lpstr>Normas para trabajar con la computadora</vt:lpstr>
      <vt:lpstr>Como trabajar en mis clases virtuales</vt:lpstr>
      <vt:lpstr>VIDEO  – PALABRAS MÁGICAS</vt:lpstr>
      <vt:lpstr>Observa las escenas y coloca una carita triste si la acción es correcta y una carita triste las acciones incorrectas.</vt:lpstr>
      <vt:lpstr>Observa las escenas y coloca una carita triste si la acción es correcta y una carita triste las acciones incorrectas.</vt:lpstr>
      <vt:lpstr>VIDEO – FUNCIONES DE LA COMPUTADORA</vt:lpstr>
      <vt:lpstr>MI AMIGA LA COMPUTADORA</vt:lpstr>
      <vt:lpstr>VIDEO - PARTES DE LA COMPUTADORA</vt:lpstr>
      <vt:lpstr>PARTES DE LA COMPUTADORA</vt:lpstr>
      <vt:lpstr>PARTES DE LA COMPUTADORA</vt:lpstr>
      <vt:lpstr>PARTES DE LA COMPUTADORA</vt:lpstr>
      <vt:lpstr>PARTES DE LA COMPUTADORA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SYSTEMV</cp:lastModifiedBy>
  <cp:revision>57</cp:revision>
  <dcterms:created xsi:type="dcterms:W3CDTF">2019-02-21T16:29:44Z</dcterms:created>
  <dcterms:modified xsi:type="dcterms:W3CDTF">2020-04-23T14:58:16Z</dcterms:modified>
</cp:coreProperties>
</file>